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65" r:id="rId3"/>
    <p:sldId id="266" r:id="rId4"/>
    <p:sldId id="26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9C1AF"/>
    <a:srgbClr val="3CD6C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7628" autoAdjust="0"/>
    <p:restoredTop sz="94660"/>
  </p:normalViewPr>
  <p:slideViewPr>
    <p:cSldViewPr>
      <p:cViewPr varScale="1">
        <p:scale>
          <a:sx n="67" d="100"/>
          <a:sy n="67" d="100"/>
        </p:scale>
        <p:origin x="-117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9/19/2017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9/19/2017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9/19/2017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9/19/2017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9/19/2017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itchFamily="18" charset="0"/>
                <a:cs typeface="Times New Roman" pitchFamily="18" charset="0"/>
              </a:rPr>
              <a:t>Robots – Theory</a:t>
            </a:r>
          </a:p>
        </p:txBody>
      </p:sp>
      <p:sp>
        <p:nvSpPr>
          <p:cNvPr id="3" name="Subtitle 2"/>
          <p:cNvSpPr>
            <a:spLocks noGrp="1"/>
          </p:cNvSpPr>
          <p:nvPr>
            <p:ph type="subTitle" idx="1"/>
          </p:nvPr>
        </p:nvSpPr>
        <p:spPr/>
        <p:txBody>
          <a:bodyPr/>
          <a:lstStyle/>
          <a:p>
            <a:r>
              <a:rPr lang="en-US" u="sng" dirty="0"/>
              <a:t>How Robots can be used?</a:t>
            </a:r>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i="1" dirty="0"/>
              <a:t>Introduction</a:t>
            </a:r>
          </a:p>
        </p:txBody>
      </p:sp>
      <p:sp>
        <p:nvSpPr>
          <p:cNvPr id="3" name="Content Placeholder 2"/>
          <p:cNvSpPr>
            <a:spLocks noGrp="1"/>
          </p:cNvSpPr>
          <p:nvPr>
            <p:ph idx="1"/>
          </p:nvPr>
        </p:nvSpPr>
        <p:spPr>
          <a:xfrm>
            <a:off x="604106" y="1307455"/>
            <a:ext cx="8253332" cy="969417"/>
          </a:xfrm>
        </p:spPr>
        <p:txBody>
          <a:bodyPr>
            <a:noAutofit/>
          </a:bodyPr>
          <a:lstStyle/>
          <a:p>
            <a:pPr marL="36576" indent="0" algn="just">
              <a:buNone/>
            </a:pPr>
            <a:r>
              <a:rPr lang="en-US" sz="2600" dirty="0"/>
              <a:t>Most robots today are used to do repetitive actions or jobs considered too dangerous for humans. </a:t>
            </a:r>
          </a:p>
          <a:p>
            <a:pPr marL="36576" indent="0" algn="just">
              <a:buNone/>
            </a:pPr>
            <a:endParaRPr lang="en-US" sz="2600" dirty="0"/>
          </a:p>
          <a:p>
            <a:pPr marL="36576" indent="0" algn="just">
              <a:buNone/>
            </a:pPr>
            <a:endParaRPr lang="en-IN" sz="2600" dirty="0">
              <a:latin typeface="Times New Roman" pitchFamily="18" charset="0"/>
              <a:cs typeface="Times New Roman" pitchFamily="18" charset="0"/>
            </a:endParaRPr>
          </a:p>
          <a:p>
            <a:endParaRPr lang="en-IN" sz="2600" dirty="0">
              <a:latin typeface="Times New Roman" pitchFamily="18" charset="0"/>
              <a:cs typeface="Times New Roman" pitchFamily="18" charset="0"/>
            </a:endParaRPr>
          </a:p>
          <a:p>
            <a:endParaRPr lang="en-IN" sz="2600" dirty="0"/>
          </a:p>
        </p:txBody>
      </p:sp>
      <p:pic>
        <p:nvPicPr>
          <p:cNvPr id="4" name="Picture 2" descr="Resultado de imagem para robot bomber">
            <a:extLst>
              <a:ext uri="{FF2B5EF4-FFF2-40B4-BE49-F238E27FC236}">
                <a16:creationId xmlns:a16="http://schemas.microsoft.com/office/drawing/2014/main" xmlns="" id="{DA6A7D5D-30EA-48F6-8C56-5C3CCB938019}"/>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860032" y="2603599"/>
            <a:ext cx="3719821" cy="3501008"/>
          </a:xfrm>
          <a:prstGeom prst="rect">
            <a:avLst/>
          </a:prstGeom>
          <a:noFill/>
          <a:extLst>
            <a:ext uri="{909E8E84-426E-40DD-AFC4-6F175D3DCCD1}">
              <a14:hiddenFill xmlns:a14="http://schemas.microsoft.com/office/drawing/2010/main" xmlns="">
                <a:solidFill>
                  <a:srgbClr val="FFFFFF"/>
                </a:solidFill>
              </a14:hiddenFill>
            </a:ext>
          </a:extLst>
        </p:spPr>
      </p:pic>
      <p:sp>
        <p:nvSpPr>
          <p:cNvPr id="6" name="Content Placeholder 2">
            <a:extLst>
              <a:ext uri="{FF2B5EF4-FFF2-40B4-BE49-F238E27FC236}">
                <a16:creationId xmlns:a16="http://schemas.microsoft.com/office/drawing/2014/main" xmlns="" id="{04B7ADBE-6F42-414E-87BF-7C1B73240FDA}"/>
              </a:ext>
            </a:extLst>
          </p:cNvPr>
          <p:cNvSpPr txBox="1">
            <a:spLocks/>
          </p:cNvSpPr>
          <p:nvPr/>
        </p:nvSpPr>
        <p:spPr>
          <a:xfrm>
            <a:off x="604106" y="2603600"/>
            <a:ext cx="3895886" cy="360097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576" indent="0" algn="just">
              <a:buNone/>
            </a:pPr>
            <a:r>
              <a:rPr lang="en-US" sz="2600" dirty="0"/>
              <a:t>A robot is ideal for going into a building that has a possible bomb, explore other planets or simple things like build cars and electronics .</a:t>
            </a:r>
          </a:p>
          <a:p>
            <a:pPr marL="36576" indent="0" algn="just">
              <a:buFont typeface="Arial" pitchFamily="34" charset="0"/>
              <a:buNone/>
            </a:pPr>
            <a:endParaRPr lang="en-US" sz="2600" dirty="0"/>
          </a:p>
          <a:p>
            <a:pPr marL="36576" indent="0" algn="just">
              <a:buFont typeface="Arial" pitchFamily="34" charset="0"/>
              <a:buNone/>
            </a:pPr>
            <a:endParaRPr lang="en-IN" sz="2600" dirty="0">
              <a:latin typeface="Times New Roman" pitchFamily="18" charset="0"/>
              <a:cs typeface="Times New Roman" pitchFamily="18" charset="0"/>
            </a:endParaRPr>
          </a:p>
          <a:p>
            <a:endParaRPr lang="en-IN" sz="2600" dirty="0">
              <a:latin typeface="Times New Roman" pitchFamily="18" charset="0"/>
              <a:cs typeface="Times New Roman" pitchFamily="18" charset="0"/>
            </a:endParaRPr>
          </a:p>
          <a:p>
            <a:endParaRPr lang="en-IN" sz="2600" dirty="0"/>
          </a:p>
        </p:txBody>
      </p:sp>
    </p:spTree>
    <p:extLst>
      <p:ext uri="{BB962C8B-B14F-4D97-AF65-F5344CB8AC3E}">
        <p14:creationId xmlns:p14="http://schemas.microsoft.com/office/powerpoint/2010/main" xmlns="" val="13996174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0" advClick="0" advTm="100"/>
    </mc:Choice>
    <mc:Fallback>
      <p:transition advClick="0" advTm="1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3906DF4-C5C9-41A9-B9FE-121D26AE09E2}"/>
              </a:ext>
            </a:extLst>
          </p:cNvPr>
          <p:cNvSpPr>
            <a:spLocks noGrp="1"/>
          </p:cNvSpPr>
          <p:nvPr>
            <p:ph type="title"/>
          </p:nvPr>
        </p:nvSpPr>
        <p:spPr/>
        <p:txBody>
          <a:bodyPr>
            <a:normAutofit/>
          </a:bodyPr>
          <a:lstStyle/>
          <a:p>
            <a:r>
              <a:rPr lang="en-US" sz="4000" i="1" dirty="0"/>
              <a:t>Why Use Robots?</a:t>
            </a:r>
          </a:p>
        </p:txBody>
      </p:sp>
      <p:sp>
        <p:nvSpPr>
          <p:cNvPr id="3" name="Espaço Reservado para Conteúdo 2">
            <a:extLst>
              <a:ext uri="{FF2B5EF4-FFF2-40B4-BE49-F238E27FC236}">
                <a16:creationId xmlns:a16="http://schemas.microsoft.com/office/drawing/2014/main" xmlns="" id="{18F7CC0B-9BCD-4E21-98FF-7A2CFBC1E84B}"/>
              </a:ext>
            </a:extLst>
          </p:cNvPr>
          <p:cNvSpPr>
            <a:spLocks noGrp="1"/>
          </p:cNvSpPr>
          <p:nvPr>
            <p:ph idx="1"/>
          </p:nvPr>
        </p:nvSpPr>
        <p:spPr>
          <a:xfrm>
            <a:off x="457200" y="1600200"/>
            <a:ext cx="8229600" cy="4525963"/>
          </a:xfrm>
        </p:spPr>
        <p:txBody>
          <a:bodyPr>
            <a:normAutofit/>
          </a:bodyPr>
          <a:lstStyle/>
          <a:p>
            <a:pPr algn="just"/>
            <a:r>
              <a:rPr lang="en-US" sz="2600" dirty="0"/>
              <a:t>According Idaho Public Television The reason robots are used is that it is often cheaper to use them over humans, easier for robots to do some jobs and sometimes the only possible way to accomplish some tasks! Robots can explore inside gas tanks, inside volcanoes, travel the surface of Mars or other places too dangerous for humans to go where extreme temperatures or contaminated environments exist.  </a:t>
            </a:r>
          </a:p>
        </p:txBody>
      </p:sp>
      <p:sp>
        <p:nvSpPr>
          <p:cNvPr id="4" name="Espaço Reservado para Número de Slide 3">
            <a:extLst>
              <a:ext uri="{FF2B5EF4-FFF2-40B4-BE49-F238E27FC236}">
                <a16:creationId xmlns:a16="http://schemas.microsoft.com/office/drawing/2014/main" xmlns="" id="{E690EB45-F5ED-436E-A3D8-7F7FA284C50B}"/>
              </a:ext>
            </a:extLst>
          </p:cNvPr>
          <p:cNvSpPr>
            <a:spLocks noGrp="1"/>
          </p:cNvSpPr>
          <p:nvPr>
            <p:ph type="sldNum" sz="quarter" idx="12"/>
          </p:nvPr>
        </p:nvSpPr>
        <p:spPr/>
        <p:txBody>
          <a:bodyPr/>
          <a:lstStyle/>
          <a:p>
            <a:fld id="{1E1F44E5-9FB8-4181-B433-C93897A9A40A}" type="slidenum">
              <a:rPr lang="en-US" smtClean="0"/>
              <a:pPr/>
              <a:t>3</a:t>
            </a:fld>
            <a:endParaRPr lang="en-US"/>
          </a:p>
        </p:txBody>
      </p:sp>
    </p:spTree>
    <p:extLst>
      <p:ext uri="{BB962C8B-B14F-4D97-AF65-F5344CB8AC3E}">
        <p14:creationId xmlns:p14="http://schemas.microsoft.com/office/powerpoint/2010/main" xmlns="" val="4008002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3906DF4-C5C9-41A9-B9FE-121D26AE09E2}"/>
              </a:ext>
            </a:extLst>
          </p:cNvPr>
          <p:cNvSpPr>
            <a:spLocks noGrp="1"/>
          </p:cNvSpPr>
          <p:nvPr>
            <p:ph type="title"/>
          </p:nvPr>
        </p:nvSpPr>
        <p:spPr/>
        <p:txBody>
          <a:bodyPr>
            <a:normAutofit/>
          </a:bodyPr>
          <a:lstStyle/>
          <a:p>
            <a:r>
              <a:rPr lang="en-US" sz="4000" i="1" dirty="0"/>
              <a:t>Why Use Robots?</a:t>
            </a:r>
          </a:p>
        </p:txBody>
      </p:sp>
      <p:sp>
        <p:nvSpPr>
          <p:cNvPr id="3" name="Espaço Reservado para Conteúdo 2">
            <a:extLst>
              <a:ext uri="{FF2B5EF4-FFF2-40B4-BE49-F238E27FC236}">
                <a16:creationId xmlns:a16="http://schemas.microsoft.com/office/drawing/2014/main" xmlns="" id="{18F7CC0B-9BCD-4E21-98FF-7A2CFBC1E84B}"/>
              </a:ext>
            </a:extLst>
          </p:cNvPr>
          <p:cNvSpPr>
            <a:spLocks noGrp="1"/>
          </p:cNvSpPr>
          <p:nvPr>
            <p:ph idx="1"/>
          </p:nvPr>
        </p:nvSpPr>
        <p:spPr>
          <a:xfrm>
            <a:off x="457200" y="1600200"/>
            <a:ext cx="8229600" cy="4525963"/>
          </a:xfrm>
        </p:spPr>
        <p:txBody>
          <a:bodyPr>
            <a:normAutofit/>
          </a:bodyPr>
          <a:lstStyle/>
          <a:p>
            <a:pPr algn="just"/>
            <a:r>
              <a:rPr lang="en-US" sz="2600" dirty="0"/>
              <a:t>Robots can also do the same thing over and over again without getting bored. They can drill, they can weld, they can paint, they can handle hazardous materials, and in some situations, robots are much more accurate than a human ‐ which can cut back on production costs, mistakes or hazards. Robots never get sick, don't need sleep, don't need food, don't need to take a day off, and best of all they don't ever complain! There are a lot of benefits to using robots.</a:t>
            </a:r>
          </a:p>
        </p:txBody>
      </p:sp>
      <p:sp>
        <p:nvSpPr>
          <p:cNvPr id="4" name="Espaço Reservado para Número de Slide 3">
            <a:extLst>
              <a:ext uri="{FF2B5EF4-FFF2-40B4-BE49-F238E27FC236}">
                <a16:creationId xmlns:a16="http://schemas.microsoft.com/office/drawing/2014/main" xmlns="" id="{E690EB45-F5ED-436E-A3D8-7F7FA284C50B}"/>
              </a:ext>
            </a:extLst>
          </p:cNvPr>
          <p:cNvSpPr>
            <a:spLocks noGrp="1"/>
          </p:cNvSpPr>
          <p:nvPr>
            <p:ph type="sldNum" sz="quarter" idx="12"/>
          </p:nvPr>
        </p:nvSpPr>
        <p:spPr/>
        <p:txBody>
          <a:bodyPr/>
          <a:lstStyle/>
          <a:p>
            <a:fld id="{1E1F44E5-9FB8-4181-B433-C93897A9A40A}" type="slidenum">
              <a:rPr lang="en-US" smtClean="0"/>
              <a:pPr/>
              <a:t>4</a:t>
            </a:fld>
            <a:endParaRPr lang="en-US"/>
          </a:p>
        </p:txBody>
      </p:sp>
    </p:spTree>
    <p:extLst>
      <p:ext uri="{BB962C8B-B14F-4D97-AF65-F5344CB8AC3E}">
        <p14:creationId xmlns:p14="http://schemas.microsoft.com/office/powerpoint/2010/main" xmlns="" val="221727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306</TotalTime>
  <Words>230</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Robots – Theory</vt:lpstr>
      <vt:lpstr>Introduction</vt:lpstr>
      <vt:lpstr>Why Use Robots?</vt:lpstr>
      <vt:lpstr>Why Use Robots?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covan</cp:lastModifiedBy>
  <cp:revision>48</cp:revision>
  <dcterms:created xsi:type="dcterms:W3CDTF">2017-03-08T21:43:37Z</dcterms:created>
  <dcterms:modified xsi:type="dcterms:W3CDTF">2017-09-19T20:33:07Z</dcterms:modified>
</cp:coreProperties>
</file>